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95" r:id="rId2"/>
  </p:sldMasterIdLst>
  <p:notesMasterIdLst>
    <p:notesMasterId r:id="rId36"/>
  </p:notesMasterIdLst>
  <p:handoutMasterIdLst>
    <p:handoutMasterId r:id="rId37"/>
  </p:handoutMasterIdLst>
  <p:sldIdLst>
    <p:sldId id="267" r:id="rId3"/>
    <p:sldId id="268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56" userDrawn="1">
          <p15:clr>
            <a:srgbClr val="A4A3A4"/>
          </p15:clr>
        </p15:guide>
        <p15:guide id="3" orient="horz" pos="274">
          <p15:clr>
            <a:srgbClr val="A4A3A4"/>
          </p15:clr>
        </p15:guide>
        <p15:guide id="4" orient="horz" pos="3840">
          <p15:clr>
            <a:srgbClr val="A4A3A4"/>
          </p15:clr>
        </p15:guide>
        <p15:guide id="5" pos="3839">
          <p15:clr>
            <a:srgbClr val="A4A3A4"/>
          </p15:clr>
        </p15:guide>
        <p15:guide id="6" pos="6911">
          <p15:clr>
            <a:srgbClr val="A4A3A4"/>
          </p15:clr>
        </p15:guide>
        <p15:guide id="7" pos="7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>
      <p:cViewPr varScale="1">
        <p:scale>
          <a:sx n="77" d="100"/>
          <a:sy n="77" d="100"/>
        </p:scale>
        <p:origin x="120" y="132"/>
      </p:cViewPr>
      <p:guideLst>
        <p:guide orient="horz" pos="2160"/>
        <p:guide orient="horz" pos="1056"/>
        <p:guide orient="horz" pos="274"/>
        <p:guide orient="horz" pos="3840"/>
        <p:guide pos="3839"/>
        <p:guide pos="6911"/>
        <p:guide pos="76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3108" y="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6E22E-288A-414B-A8DE-E4DBD03D5FC0}" type="datetimeFigureOut">
              <a:rPr lang="en-US"/>
              <a:t>3/31/2018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14579-D02A-4B51-B5DF-8EC449F77AC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9AE7E-E0F9-4C51-AD9A-F4C3A6E23BBF}" type="datetimeFigureOut">
              <a:rPr lang="en-US"/>
              <a:t>3/31/2018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74690-7256-4BB9-AC0F-97AEAE8CDEC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32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 title="Picture placeholder frame"/>
          <p:cNvSpPr/>
          <p:nvPr/>
        </p:nvSpPr>
        <p:spPr>
          <a:xfrm>
            <a:off x="1065212" y="2387600"/>
            <a:ext cx="2416000" cy="3098800"/>
          </a:xfrm>
          <a:prstGeom prst="round2Diag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7" name="Picture Placeholder 2" title="Picture placeholder"/>
          <p:cNvSpPr>
            <a:spLocks noGrp="1"/>
          </p:cNvSpPr>
          <p:nvPr>
            <p:ph type="pic" idx="10"/>
          </p:nvPr>
        </p:nvSpPr>
        <p:spPr>
          <a:xfrm>
            <a:off x="1164067" y="2476137"/>
            <a:ext cx="2218290" cy="2921726"/>
          </a:xfrm>
          <a:prstGeom prst="round2DiagRect">
            <a:avLst/>
          </a:prstGeo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A741029-F585-46D8-BF62-606C33A96FA0}" type="datetime1">
              <a:rPr lang="en-US" smtClean="0"/>
              <a:t>3/31/2018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6198" y="4266723"/>
            <a:ext cx="7075836" cy="991077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2212" y="2514603"/>
            <a:ext cx="7079821" cy="1625599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439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39" userDrawn="1">
          <p15:clr>
            <a:srgbClr val="FBAE40"/>
          </p15:clr>
        </p15:guide>
        <p15:guide id="2" pos="863" userDrawn="1">
          <p15:clr>
            <a:srgbClr val="FBAE40"/>
          </p15:clr>
        </p15:guide>
        <p15:guide id="3" pos="681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136EB-4D21-4091-86A3-A2E66ADCEC6F}" type="datetime1">
              <a:rPr lang="en-US" smtClean="0"/>
              <a:t>3/31/2018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ound Diagonal Corner Rectangle 7" title="Picture placeholder frame"/>
          <p:cNvSpPr/>
          <p:nvPr/>
        </p:nvSpPr>
        <p:spPr>
          <a:xfrm>
            <a:off x="7642992" y="1803400"/>
            <a:ext cx="3326951" cy="4267200"/>
          </a:xfrm>
          <a:prstGeom prst="round2Diag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3" name="Picture Placeholder 2" title="Picture placeholder"/>
          <p:cNvSpPr>
            <a:spLocks noGrp="1"/>
          </p:cNvSpPr>
          <p:nvPr>
            <p:ph type="pic" idx="1"/>
          </p:nvPr>
        </p:nvSpPr>
        <p:spPr>
          <a:xfrm>
            <a:off x="7795393" y="1925320"/>
            <a:ext cx="3054694" cy="4023360"/>
          </a:xfrm>
          <a:prstGeom prst="round2DiagRect">
            <a:avLst/>
          </a:prstGeo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18882" y="1803400"/>
            <a:ext cx="586613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5375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C4A4-B9B3-474C-A33C-74227BBD38B5}" type="datetime1">
              <a:rPr lang="en-US" smtClean="0"/>
              <a:t>3/31/2018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5951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A97D9-0678-447E-8B5E-F8FA5AE87DFE}" type="datetime1">
              <a:rPr lang="en-US" smtClean="0"/>
              <a:t>3/31/2018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434975"/>
            <a:ext cx="8413750" cy="566102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34563" y="434975"/>
            <a:ext cx="1168400" cy="5661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3857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7B65279-2780-424C-A8DC-D75AE57777C1}" type="datetime1">
              <a:rPr lang="en-US" smtClean="0"/>
              <a:t>3/31/2018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ound Diagonal Corner Rectangle 5" title="Picture placeholder frame"/>
          <p:cNvSpPr/>
          <p:nvPr/>
        </p:nvSpPr>
        <p:spPr>
          <a:xfrm>
            <a:off x="1065212" y="2387600"/>
            <a:ext cx="2416000" cy="3098800"/>
          </a:xfrm>
          <a:prstGeom prst="round2Diag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7" name="Picture Placeholder 2" title="Picture placeholder"/>
          <p:cNvSpPr>
            <a:spLocks noGrp="1"/>
          </p:cNvSpPr>
          <p:nvPr>
            <p:ph type="pic" idx="10"/>
          </p:nvPr>
        </p:nvSpPr>
        <p:spPr>
          <a:xfrm>
            <a:off x="1164067" y="2476137"/>
            <a:ext cx="2218290" cy="2921726"/>
          </a:xfrm>
          <a:prstGeom prst="round2DiagRect">
            <a:avLst/>
          </a:prstGeo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6198" y="4266723"/>
            <a:ext cx="7075836" cy="991077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2212" y="2514603"/>
            <a:ext cx="7079821" cy="1625599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" name="Round Diagonal Corner Rectangle 10" title="Picture placeholder frame"/>
          <p:cNvSpPr/>
          <p:nvPr userDrawn="1"/>
        </p:nvSpPr>
        <p:spPr>
          <a:xfrm>
            <a:off x="1065212" y="2387600"/>
            <a:ext cx="2416000" cy="3098800"/>
          </a:xfrm>
          <a:prstGeom prst="round2Diag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92181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39" userDrawn="1">
          <p15:clr>
            <a:srgbClr val="FBAE40"/>
          </p15:clr>
        </p15:guide>
        <p15:guide id="2" pos="863" userDrawn="1">
          <p15:clr>
            <a:srgbClr val="FBAE40"/>
          </p15:clr>
        </p15:guide>
        <p15:guide id="3" pos="681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9A94A6A-89F0-45A9-9734-83420AE17EDA}" type="datetime1">
              <a:rPr lang="en-US" smtClean="0"/>
              <a:t>3/31/2018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ound Diagonal Corner Rectangle 5" title="Picture placeholder frame"/>
          <p:cNvSpPr/>
          <p:nvPr userDrawn="1"/>
        </p:nvSpPr>
        <p:spPr>
          <a:xfrm>
            <a:off x="1065212" y="2387600"/>
            <a:ext cx="2416000" cy="3098800"/>
          </a:xfrm>
          <a:prstGeom prst="round2Diag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7" name="Picture Placeholder 2" title="Picture placeholder"/>
          <p:cNvSpPr>
            <a:spLocks noGrp="1"/>
          </p:cNvSpPr>
          <p:nvPr>
            <p:ph type="pic" idx="10"/>
          </p:nvPr>
        </p:nvSpPr>
        <p:spPr>
          <a:xfrm>
            <a:off x="1164067" y="2476137"/>
            <a:ext cx="2218290" cy="2921726"/>
          </a:xfrm>
          <a:prstGeom prst="round2DiagRect">
            <a:avLst/>
          </a:prstGeo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36198" y="4266723"/>
            <a:ext cx="7075836" cy="991077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2212" y="2514603"/>
            <a:ext cx="7079821" cy="1625599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878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0" orient="horz" pos="2160" userDrawn="1">
          <p15:clr>
            <a:srgbClr val="FBAE40"/>
          </p15:clr>
        </p15:guide>
        <p15:guide id="1" pos="3839" userDrawn="1">
          <p15:clr>
            <a:srgbClr val="FBAE40"/>
          </p15:clr>
        </p15:guide>
        <p15:guide id="2" pos="863" userDrawn="1">
          <p15:clr>
            <a:srgbClr val="FBAE40"/>
          </p15:clr>
        </p15:guide>
        <p15:guide id="3" pos="681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2ABE2-480E-4F59-89DB-7D425C2113E2}" type="datetime1">
              <a:rPr lang="en-US" smtClean="0"/>
              <a:t>3/31/2018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584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E872-4CAB-4883-8635-E21696B384F4}" type="datetime1">
              <a:rPr lang="en-US" smtClean="0"/>
              <a:t>3/31/2018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273781" y="3475736"/>
            <a:ext cx="5641265" cy="54864"/>
            <a:chOff x="2455975" y="2588441"/>
            <a:chExt cx="4232051" cy="41148"/>
          </a:xfrm>
        </p:grpSpPr>
        <p:sp>
          <p:nvSpPr>
            <p:cNvPr id="14" name="Oval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030" y="3733800"/>
            <a:ext cx="9344765" cy="12192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030" y="990599"/>
            <a:ext cx="9344765" cy="2235203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6911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803400"/>
            <a:ext cx="4773956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AF959-51A6-42B8-A748-D75AB6C98C24}" type="datetime1">
              <a:rPr lang="en-US" smtClean="0"/>
              <a:t>3/31/2018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803400"/>
            <a:ext cx="4773956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1294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848E8-8AFE-47E0-82EE-DBA488174865}" type="datetime1">
              <a:rPr lang="en-US" smtClean="0"/>
              <a:t>3/31/2018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986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0049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2945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3732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D2060-68FA-4062-BE68-036D8C6709E5}" type="datetime1">
              <a:rPr lang="en-US" smtClean="0"/>
              <a:t>3/31/2018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8451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4D717-3E6E-43B4-A122-A8FA21D81230}" type="datetime1">
              <a:rPr lang="en-US" smtClean="0"/>
              <a:t>3/31/2018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9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FE924-02D0-4310-A1D4-CC3F6EC8186E}" type="datetime1">
              <a:rPr lang="en-US" smtClean="0"/>
              <a:t>3/31/2018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803400"/>
            <a:ext cx="2844060" cy="4267201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803400"/>
            <a:ext cx="6602281" cy="4267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9094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9992A-0632-4D61-BD98-52667C44B734}" type="datetime1">
              <a:rPr lang="en-US" smtClean="0"/>
              <a:t>3/31/2018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ound Diagonal Corner Rectangle 7" title="Picture placeholder frame"/>
          <p:cNvSpPr/>
          <p:nvPr/>
        </p:nvSpPr>
        <p:spPr>
          <a:xfrm>
            <a:off x="1218883" y="1803400"/>
            <a:ext cx="6602280" cy="4267200"/>
          </a:xfrm>
          <a:prstGeom prst="round2Diag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3" name="Picture Placeholder 2" title="Picture placeholder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prstGeom prst="round2DiagRect">
            <a:avLst/>
          </a:prstGeo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803401"/>
            <a:ext cx="2844060" cy="4165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1164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solidFill>
              <a:schemeClr val="tx2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D74D42E0-553F-45B0-A14E-302DD55B35FC}" type="datetime1">
              <a:rPr lang="en-US" smtClean="0"/>
              <a:t>3/31/2018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8882" y="6172200"/>
            <a:ext cx="741487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58928" y="6172200"/>
            <a:ext cx="71101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803400"/>
            <a:ext cx="975106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67239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77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building of a garage.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Simpkins</a:t>
            </a:r>
          </a:p>
          <a:p>
            <a:r>
              <a:rPr lang="en-US" dirty="0" smtClean="0"/>
              <a:t>1519 Katie </a:t>
            </a:r>
            <a:r>
              <a:rPr lang="en-US" dirty="0" err="1" smtClean="0"/>
              <a:t>Dr</a:t>
            </a:r>
            <a:endParaRPr lang="en-US" dirty="0"/>
          </a:p>
          <a:p>
            <a:r>
              <a:rPr lang="en-US" dirty="0" smtClean="0"/>
              <a:t>Loveland, 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54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170" y="406400"/>
            <a:ext cx="9030484" cy="6045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2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77927" y="1409700"/>
            <a:ext cx="6032971" cy="4038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3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170" y="406400"/>
            <a:ext cx="9030484" cy="6045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56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77926" y="1409700"/>
            <a:ext cx="6032973" cy="40386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509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170" y="406400"/>
            <a:ext cx="9030484" cy="6045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16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11479" y="1432162"/>
            <a:ext cx="5965866" cy="399367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90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77926" y="1409700"/>
            <a:ext cx="6032973" cy="40386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615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170" y="406400"/>
            <a:ext cx="9030484" cy="6045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032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170" y="406400"/>
            <a:ext cx="9030484" cy="6045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090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77926" y="1409700"/>
            <a:ext cx="6032973" cy="40386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360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6" r="12996"/>
          <a:stretch>
            <a:fillRect/>
          </a:stretch>
        </p:blipFill>
        <p:spPr>
          <a:xfrm rot="5400000">
            <a:off x="7310438" y="2408238"/>
            <a:ext cx="4022725" cy="3057525"/>
          </a:xfrm>
        </p:spPr>
      </p:pic>
      <p:sp>
        <p:nvSpPr>
          <p:cNvPr id="13" name="Conten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Submitted project assistance request through Home Advisor May 30, 2017.</a:t>
            </a:r>
            <a:endParaRPr lang="en-US" dirty="0" smtClean="0"/>
          </a:p>
          <a:p>
            <a:r>
              <a:rPr lang="en-US" dirty="0" smtClean="0"/>
              <a:t>Discussion begins with you roughly June 20, 2017.</a:t>
            </a:r>
            <a:endParaRPr lang="en-US" dirty="0" smtClean="0"/>
          </a:p>
          <a:p>
            <a:r>
              <a:rPr lang="en-US" dirty="0" smtClean="0"/>
              <a:t>You delivered plans to us July 13, 2017.</a:t>
            </a:r>
          </a:p>
          <a:p>
            <a:r>
              <a:rPr lang="en-US" dirty="0" smtClean="0"/>
              <a:t>Ground broken roughly November 1, 2017.</a:t>
            </a:r>
          </a:p>
          <a:p>
            <a:r>
              <a:rPr lang="en-US" dirty="0" smtClean="0"/>
              <a:t>City final inspection Feb 18, 2018.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Beginning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06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170" y="406400"/>
            <a:ext cx="9030484" cy="6045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779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1812" y="1728788"/>
            <a:ext cx="6045200" cy="34004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91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1812" y="1728788"/>
            <a:ext cx="6045200" cy="340042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208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4146" y="1752600"/>
            <a:ext cx="5960533" cy="3352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856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28" y="416372"/>
            <a:ext cx="10711569" cy="602525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69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28" y="416372"/>
            <a:ext cx="10711569" cy="602525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788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28" y="416372"/>
            <a:ext cx="10711569" cy="602525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87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6412" y="1714500"/>
            <a:ext cx="6096000" cy="3429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96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28" y="416372"/>
            <a:ext cx="10711569" cy="602525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020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28" y="416372"/>
            <a:ext cx="10711569" cy="602525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85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" name="Content Placeholder 4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16728" y="1435675"/>
            <a:ext cx="5955369" cy="398665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516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6412" y="1714500"/>
            <a:ext cx="6096000" cy="3429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62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6412" y="1714500"/>
            <a:ext cx="6096000" cy="3429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52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6412" y="1714500"/>
            <a:ext cx="6096000" cy="3429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10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6412" y="1714500"/>
            <a:ext cx="6096000" cy="3429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82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712" y="444920"/>
            <a:ext cx="8915400" cy="596816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092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77927" y="1409700"/>
            <a:ext cx="6032971" cy="4038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835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57" y="457200"/>
            <a:ext cx="8878710" cy="5943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514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35" y="444501"/>
            <a:ext cx="10611555" cy="59689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323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34841" y="1447800"/>
            <a:ext cx="5919143" cy="39624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753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170" y="406400"/>
            <a:ext cx="9030484" cy="60452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82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iography report presentation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Biography report presentation" id="{DB613D04-7526-4698-9864-5A45026A3266}" vid="{640876E2-5A1A-4A4F-9FA9-9B19A690D43A}"/>
    </a:ext>
  </a:extLst>
</a:theme>
</file>

<file path=ppt/theme/theme2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ambria-Calibri">
      <a:majorFont>
        <a:latin typeface="Cambria" panose="02040503050406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CBF2842-3FE1-4EA6-9E92-ED3FE55008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Biography report presentation</Template>
  <TotalTime>0</TotalTime>
  <Words>64</Words>
  <Application>Microsoft Office PowerPoint</Application>
  <PresentationFormat>Custom</PresentationFormat>
  <Paragraphs>11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Cambria</vt:lpstr>
      <vt:lpstr>Constantia</vt:lpstr>
      <vt:lpstr>Biography report presentation</vt:lpstr>
      <vt:lpstr>The building of a garage.</vt:lpstr>
      <vt:lpstr>Project Beginning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2018-03-31T23:29:03Z</dcterms:created>
  <dcterms:modified xsi:type="dcterms:W3CDTF">2018-04-01T01:18:31Z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TC034606339991</vt:lpwstr>
  </property>
</Properties>
</file>